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g>
</file>

<file path=ppt/media/image5.png>
</file>

<file path=ppt/media/image6.jpeg>
</file>

<file path=ppt/media/image7.jp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A1CB62-D080-46EF-9666-98B7ABE095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62E233C1-82A7-4F27-A00F-0AE59B3D60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A9DF5E6-7381-4A3A-B4E4-1AB61A8B2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DC341082-FEAB-4FD2-90DB-649303C8F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12AC86B-D6A2-470E-8E3A-FD3F74188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58702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259FC2-E7FB-4BEF-A906-A68AE9CA4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CB0F2482-1F0B-4081-978D-0D4FF93B0C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977582C-30A0-416B-ADD4-75171DB53C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E1A5FAA-EF50-4B35-AFEB-AE5DC6F61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AAF573-1AE1-4C38-BCF2-22C3E6B02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69957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87F5F6F-BEEF-45DE-AC3F-1141C55C7D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DAA2E3F1-FC0E-4265-8314-2E008D6042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30E834-BD2D-47D1-BAF1-304D75DA4C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CEE501-7FC2-448F-8E2D-FAEC48AAA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C339770-EE99-4DD4-93B2-39C51DE68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71741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B13AC5-2CE8-4458-B791-09D8AF01A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CCCCD0B-73D7-4F15-9E79-B01EF9933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FB15C4A-1423-42DF-8C91-C45B0DF3D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28819AC-DCB9-4943-A6E6-2D79C64CA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C43F918-7B8A-4B3B-9C65-314646E74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1909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C8FF3AC-3CE2-4708-AEFF-E9D53846B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224BB13-1B3C-4FE8-85AF-193C98004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7FB84DD-E591-4B68-A6F0-69EC97050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120155A-BA90-48DC-BB5E-ACD2AB909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74625B9-6CC8-401E-B75B-B9442A08E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84108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4D8FB52-2550-484B-BC1B-E869D9AE8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4D8FB8D-1862-41B0-84D1-FFFBA8B91C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3F25704-97A9-4284-ABA1-20BCF4149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0204345-8028-4357-8F80-EAADA9A08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CF0DDAB-8988-4835-8737-D596E181F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BE1CDF0-0BCE-4F60-ADF1-D074B2D02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1105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B1E01D2-C8DC-44B7-A42C-287B7033A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149FA127-D9E5-4B96-B258-420E725812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FD9078A-5916-4FD3-8AD4-A8A0D54819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5345682-BCE3-4E5A-A4E3-F8B4C4FBFA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35FEE7F5-7570-47A2-A26F-F4924A0254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C2A5E64-4191-4D83-B945-4552903C3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A492F322-C26F-4C96-9AD3-0CDC86EAD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9CA5DE9-2CF4-46DB-B6F8-4BE2271D4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29590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876B0B-7FC9-4EBE-9A29-883AC8B72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F94CC5F4-552A-4332-B1B3-D14E8C548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30BB74A8-48A5-4245-8C18-F93242033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7804201-7FAB-4C3C-9BFE-5FCAA02EF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5511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A19D73F3-09B6-4B3B-90A0-1B0780179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500428A-3934-4FB1-9558-6FDD28140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2075C89-E650-4969-9912-8884E7A9AB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02556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E7F4A5-CA65-4DBF-BA34-A83405BA6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39EE8C-5D44-4FD7-979A-3048365912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22294F6-667D-4187-A758-5D9D465E1A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C7713919-16EE-4815-B818-BFF547C3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29EE922C-C07F-4729-8C09-19368E68C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15FBDED-4898-4E5D-99FA-D1848265C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48536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AB5558A-4AC2-40D8-BE4C-8AED11B88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961434A3-016B-4A13-A45E-66D3BF0996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656AB22-9FED-4BF7-83C6-D99F628FC2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0F1E3D8-A0FB-4BC5-AD50-246CE7E446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1ED248B-D017-4BC6-B4F5-876FC4E50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CD97510D-D631-4354-A624-1B2075397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999370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136B4A0-7EB5-4838-B7DE-F8E4E0234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B4C7776-8A83-4303-AEAD-A47246AEAB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27557B55-CF20-45BE-9753-D9EBB6CC29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698F79-723C-46DE-B79E-1AA7CFDE963E}" type="datetimeFigureOut">
              <a:rPr lang="zh-TW" altLang="en-US" smtClean="0"/>
              <a:t>2021/9/26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E1392D0-7620-4F05-B3A6-F9C0B15DB4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A8E5D63D-6E3E-45AC-9379-A8B0C72021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8A4E4-DD4C-4DAA-A6BE-1EE635829CD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78168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5EDAD8-BFFF-4BFD-B820-FBDA210921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2021-9-26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92C13B5-8C4F-4D51-B64D-4689233D5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930" y="3458119"/>
            <a:ext cx="5230140" cy="2668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633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937F445A-F15C-489F-A7D8-4DA665147432}"/>
              </a:ext>
            </a:extLst>
          </p:cNvPr>
          <p:cNvSpPr txBox="1"/>
          <p:nvPr/>
        </p:nvSpPr>
        <p:spPr>
          <a:xfrm>
            <a:off x="254524" y="188536"/>
            <a:ext cx="1142528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1. </a:t>
            </a:r>
            <a:r>
              <a:rPr lang="zh-CN" altLang="en-US" dirty="0"/>
              <a:t>早晨送雨宝去幼儿园 因昨晚一直在下雨 路上积水比较多 大宝让我背着雨宝过去幼儿园 一直背到了幼儿园门口。</a:t>
            </a:r>
            <a:endParaRPr lang="en-US" altLang="zh-CN" dirty="0"/>
          </a:p>
          <a:p>
            <a:r>
              <a:rPr lang="en-US" altLang="zh-TW" dirty="0"/>
              <a:t>2. </a:t>
            </a:r>
            <a:r>
              <a:rPr lang="zh-CN" altLang="en-US" dirty="0"/>
              <a:t>上午大宝帮大宝买了点痔疮栓和痔疮膏，大宝的痔疮还没有完全好。</a:t>
            </a:r>
            <a:endParaRPr lang="en-US" altLang="zh-CN" dirty="0"/>
          </a:p>
          <a:p>
            <a:r>
              <a:rPr lang="en-US" altLang="zh-TW" dirty="0"/>
              <a:t>3. </a:t>
            </a:r>
            <a:r>
              <a:rPr lang="zh-CN" altLang="en-US" dirty="0"/>
              <a:t>下午快两点钟的时候过去快递站把给雨宝定的橡皮泥的快递拿回来。</a:t>
            </a:r>
            <a:endParaRPr lang="en-US" altLang="zh-CN" dirty="0"/>
          </a:p>
          <a:p>
            <a:r>
              <a:rPr lang="en-US" altLang="zh-TW" dirty="0"/>
              <a:t>4.</a:t>
            </a:r>
            <a:r>
              <a:rPr lang="zh-CN" altLang="en-US" dirty="0"/>
              <a:t> 傍晚接雨宝回来后 雨宝先玩了会橡皮泥 然后写了会拼音 剩余时间就在看卡通片了。</a:t>
            </a:r>
            <a:endParaRPr lang="en-US" altLang="zh-CN" dirty="0"/>
          </a:p>
          <a:p>
            <a:r>
              <a:rPr lang="en-US" altLang="zh-TW" dirty="0"/>
              <a:t>5. </a:t>
            </a:r>
            <a:r>
              <a:rPr lang="zh-CN" altLang="en-US" dirty="0"/>
              <a:t>晚上直到快十一点钟才睡着，从九点多到睡着前陪雨宝一块玩了会积木。</a:t>
            </a:r>
            <a:endParaRPr lang="en-US" altLang="zh-CN" dirty="0"/>
          </a:p>
          <a:p>
            <a:r>
              <a:rPr lang="en-US" altLang="zh-TW" dirty="0"/>
              <a:t>6. </a:t>
            </a:r>
            <a:r>
              <a:rPr lang="zh-CN" altLang="en-US" dirty="0"/>
              <a:t>雨宝今晚又想起那天早晨在幼儿园门口的事情了 以后我不能在动手打雨宝了 另外每天给雨宝看卡通片的时间也要限制。</a:t>
            </a:r>
            <a:endParaRPr lang="en-US" altLang="zh-CN" dirty="0"/>
          </a:p>
          <a:p>
            <a:r>
              <a:rPr lang="en-US" altLang="zh-TW" dirty="0"/>
              <a:t>7. </a:t>
            </a:r>
            <a:r>
              <a:rPr lang="zh-CN" altLang="en-US" dirty="0"/>
              <a:t>晚上十一点钟的时候打电话问大宝怎么还没回来 大宝说在路上有个喝大酒的人摔倒在我们电动车上了 大宝在那边看着等人过去了就回来了。</a:t>
            </a:r>
            <a:r>
              <a:rPr lang="en-US" altLang="zh-CN" dirty="0"/>
              <a:t> </a:t>
            </a:r>
            <a:r>
              <a:rPr lang="zh-CN" altLang="en-US" dirty="0"/>
              <a:t>现在大宝还在路上。</a:t>
            </a:r>
            <a:endParaRPr lang="en-US" altLang="zh-CN" dirty="0"/>
          </a:p>
          <a:p>
            <a:r>
              <a:rPr lang="en-US" altLang="zh-CN" dirty="0"/>
              <a:t>8. </a:t>
            </a:r>
            <a:r>
              <a:rPr lang="zh-CN" altLang="en-US" dirty="0"/>
              <a:t>今天</a:t>
            </a:r>
            <a:r>
              <a:rPr lang="en-US" altLang="zh-CN" dirty="0"/>
              <a:t>MyBatis3</a:t>
            </a:r>
            <a:r>
              <a:rPr lang="zh-CN" altLang="en-US" dirty="0"/>
              <a:t>快要整理完成了 明天一天时间就能结束了 结束后需要接着把</a:t>
            </a:r>
            <a:r>
              <a:rPr lang="en-US" altLang="zh-CN" dirty="0" err="1"/>
              <a:t>MyBatisPlus</a:t>
            </a:r>
            <a:r>
              <a:rPr lang="zh-CN" altLang="en-US" dirty="0"/>
              <a:t>整理下。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0808395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1">
            <a:hlinkClick r:id="" action="ppaction://media"/>
            <a:extLst>
              <a:ext uri="{FF2B5EF4-FFF2-40B4-BE49-F238E27FC236}">
                <a16:creationId xmlns:a16="http://schemas.microsoft.com/office/drawing/2014/main" id="{68ADDAA8-9CAD-425D-BA18-22A5A2CB2C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075" y="92075"/>
            <a:ext cx="3886200" cy="6858000"/>
          </a:xfrm>
          <a:prstGeom prst="rect">
            <a:avLst/>
          </a:prstGeom>
        </p:spPr>
      </p:pic>
      <p:pic>
        <p:nvPicPr>
          <p:cNvPr id="5" name="2">
            <a:hlinkClick r:id="" action="ppaction://media"/>
            <a:extLst>
              <a:ext uri="{FF2B5EF4-FFF2-40B4-BE49-F238E27FC236}">
                <a16:creationId xmlns:a16="http://schemas.microsoft.com/office/drawing/2014/main" id="{6AF46B5A-5B57-428B-A88D-66EEC664CD7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362418" y="158063"/>
            <a:ext cx="3200400" cy="6858000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3ECC8AF7-F865-4356-A545-22B81D516E4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3727" y="158063"/>
            <a:ext cx="3182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60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50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4">
            <a:hlinkClick r:id="" action="ppaction://media"/>
            <a:extLst>
              <a:ext uri="{FF2B5EF4-FFF2-40B4-BE49-F238E27FC236}">
                <a16:creationId xmlns:a16="http://schemas.microsoft.com/office/drawing/2014/main" id="{84839CD7-A497-4569-B6A8-CE76342CFE3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2075" y="92075"/>
            <a:ext cx="5486400" cy="5486400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9D818ED0-F88F-475E-AF4B-E4CB5FC3FE8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0316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468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1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761C1EB-5075-4C3F-9C51-C465A2A00C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302" y="0"/>
            <a:ext cx="69873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654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12A52144-74F3-4712-B11E-4C5AC5521A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2577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306</Words>
  <Application>Microsoft Office PowerPoint</Application>
  <PresentationFormat>寬螢幕</PresentationFormat>
  <Paragraphs>9</Paragraphs>
  <Slides>6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佈景主題</vt:lpstr>
      <vt:lpstr>2021-9-26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2021-9-26</dc:title>
  <dc:creator>wei liu</dc:creator>
  <cp:lastModifiedBy>wei liu</cp:lastModifiedBy>
  <cp:revision>23</cp:revision>
  <dcterms:created xsi:type="dcterms:W3CDTF">2021-09-26T14:59:49Z</dcterms:created>
  <dcterms:modified xsi:type="dcterms:W3CDTF">2021-09-26T15:15:33Z</dcterms:modified>
</cp:coreProperties>
</file>

<file path=docProps/thumbnail.jpeg>
</file>